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Unraveling Gender Disparities in STEM: Path Ahead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Josie Alyn Parker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Emory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parkerja@emory.edu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Unraveling Gender Disparities in STEM: Path Ahead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Gender Disparities in STEM: Path Ahead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2024-01-26T09:30:37Z</dcterms:modified>
  <cp:category/>
</cp:coreProperties>
</file>