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Public Health and Urbanization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Mary A. Fox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mfox@hsph.harvard.edu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Public Health and Urbanization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Health and Urbanization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2024-01-26T09:30:42Z</dcterms:modified>
  <cp:category/>
</cp:coreProperties>
</file>