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AI-Powered Online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Aptos (Body)"/>
              </a:rPr>
              <a:t>Sarah Johnson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sarah.johnson@stanford.edu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AI-Powered Online Education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Online Education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2024-01-26T09:30:44Z</dcterms:modified>
  <cp:category/>
</cp:coreProperties>
</file>