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Analysis of Climate Variability in Desert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Thomas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Climate Studies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lisathomas@climate.org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Analysis of Climate Variability in Desert Regions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Climate Variability in Desert Regions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2024-01-26T09:30:47Z</dcterms:modified>
  <cp:category/>
</cp:coreProperties>
</file>