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Vaccines: Fighting Diseases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Anthony Fauci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Institute of Allergy and Infectious Diseases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afauci@niaid.nih.gov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Vaccines: Fighting Diseases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Vaccines: Fighting Diseases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2024-01-26T09:30:51Z</dcterms:modified>
  <cp:category/>
</cp:coreProperties>
</file>