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Sugar Intake and Obesity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Hall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T.H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shall@hsph.harvard.edu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Sugar Intake and Obesity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Intake and Obesity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2024-01-26T09:31:04Z</dcterms:modified>
  <cp:category/>
</cp:coreProperties>
</file>