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Effects of Exercise on Cognitive Function in Older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A. Blumenthal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Duke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blumenthal@duke.edu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Effects of Exercise on Cognitive Function in Older Adults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Exercise on Cognitive Function in Older Adults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2024-01-26T09:31:07Z</dcterms:modified>
  <cp:category/>
</cp:coreProperties>
</file>