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Climate Change: Rising Sea Levels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Polsky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Columbia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spolsky@columbia.edu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Climate Change: Rising Sea Levels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Change: Rising Sea Levels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2024-01-26T09:31:13Z</dcterms:modified>
  <cp:category/>
</cp:coreProperties>
</file>