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Causes and Consequences of Global Warming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James Hansen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jhansen@columbia.edu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Causes and Consequences of Global Warming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and Consequences of Global Warming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2024-01-26T09:31:14Z</dcterms:modified>
  <cp:category/>
</cp:coreProperties>
</file>