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Therapeutic Potential of Singing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Laura K. Maxwell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lma_musicandscience@ucsd.edu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Therapeutic Potential of Singing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Potential of Singing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2024-01-26T09:31:19Z</dcterms:modified>
  <cp:category/>
</cp:coreProperties>
</file>