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Energy Efficiency in 5G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Robert Heath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Texas at Austin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heath@ece.utexas.edu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Energy Efficiency in 5G Networks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in 5G Networks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2024-01-26T09:31:21Z</dcterms:modified>
  <cp:category/>
</cp:coreProperties>
</file>