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Reducing CO2 Emissions in Electric Power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Gautam Das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Renewable Energy Laboratory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gautam.das@nrel.gov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Reducing CO2 Emissions in Electric Power 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CO2 Emissions in Electric Power 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2024-01-26T09:31:23Z</dcterms:modified>
  <cp:category/>
</cp:coreProperties>
</file>