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Health Benefits of Green Tea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Elizabeth K.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ekmiller@berkeley.edu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Health Benefits of Green Tea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Benefits of Green Tea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2024-01-26T09:31:33Z</dcterms:modified>
  <cp:category/>
</cp:coreProperties>
</file>