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Blockchain for Healthcare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 Reason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james.reason@example.com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Blockchain for Healthcare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Healthcare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2024-01-26T09:31:38Z</dcterms:modified>
  <cp:category/>
</cp:coreProperties>
</file>