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Healthy Diet Habits in Preschoolers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Bechard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Dietitian &amp; Nutritionist, University of Minnesota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rbechard@umn.edu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Healthy Diet Habits in Preschoolers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 Habits in Preschoolers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2024-01-26T09:31:41Z</dcterms:modified>
  <cp:category/>
</cp:coreProperties>
</file>