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AI in Healthcare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john.smith@stanford.edu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AI in Healthcare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Healthcare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2024-01-26T09:31:54Z</dcterms:modified>
  <cp:category/>
</cp:coreProperties>
</file>