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Microplastics: As Small as Atoms, As Big as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Sandra Leibowitz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sandra.leibowitz@ucsd.edu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Microplastics: As Small as Atoms, As Big as Problems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As Small as Atoms, As Big as Problems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2024-01-26T09:31:57Z</dcterms:modified>
  <cp:category/>
</cp:coreProperties>
</file>