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Antioxidants: Nature's Shield against Cellular Damage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Evelyn Hecht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evelyn.hecht@stanford.edu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Antioxidants: Nature's Shield against Cellular Damage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Antioxidants: Nature's Shield against Cellular Damage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2024-01-26T09:32:06Z</dcterms:modified>
  <cp:category/>
</cp:coreProperties>
</file>