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Cell Communication: The Vital Exchange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Emily Johnson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emilyjohnson@stanford.edu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Cell Communication: The Vital Exchange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 Communication: The Vital Exchange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2024-01-26T09:32:15Z</dcterms:modified>
  <cp:category/>
</cp:coreProperties>
</file>