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Spectacular Sunsets: Illuminating Physics and Perception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Aptos (Body)"/>
              </a:rPr>
              <a:t>Alicia M. Soderberg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asoderberg@g.harvard.edu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Spectacular Sunsets: Illuminating Physics and Perception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Spectacular Sunsets: Illuminating Physics and Perception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2024-01-26T09:32:20Z</dcterms:modified>
  <cp:category/>
</cp:coreProperties>
</file>