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Coral Reef Dynamics in Warming Seas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Marine Biology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alice.jones@marinebiology.org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Coral Reef Dynamics in Warming Seas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Reef Dynamics in Warming Seas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2024-01-26T09:32:22Z</dcterms:modified>
  <cp:category/>
</cp:coreProperties>
</file>