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Change and Coral Bleaching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Katharine Hayhoe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Texas Tech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hayhoe@ttu.edu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Change and Coral Bleaching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Coral Bleaching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2024-01-26T09:32:31Z</dcterms:modified>
  <cp:category/>
</cp:coreProperties>
</file>