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AI's Impact on Job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AI's Impact on Job Market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AI's Impact on Job Market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2024-01-26T09:32:33Z</dcterms:modified>
  <cp:category/>
</cp:coreProperties>
</file>