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Sleep on Memory Consolidation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Dr. Richard Jones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Zurich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richard.jones@zurich.edu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Sleep on Memory Consolidation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Memory Consolidation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2024-01-26T09:32:44Z</dcterms:modified>
  <cp:category/>
</cp:coreProperties>
</file>