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Hidden Stories: Exploring Lost Civilizations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Robin Pierse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robin.peirse@cam.ac.uk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Hidden Stories: Exploring Lost Civilizations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Stories: Exploring Lost Civilizations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2024-01-26T09:32:54Z</dcterms:modified>
  <cp:category/>
</cp:coreProperties>
</file>