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Antimicrobial Activity of Plant Extracts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Sabrina Dantas Dutra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Federal University of Ceara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sabrina.dutra@ufce.br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Antimicrobial Activity of Plant Extracts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Antimicrobial Activity of Plant Extracts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2024-01-26T09:32:59Z</dcterms:modified>
  <cp:category/>
</cp:coreProperties>
</file>