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Customer Satisfaction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Steven D. Schroeder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Wharton School of Business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steven.schroeder@wharton.upenn.edu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Customer Satisfaction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Satisfaction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2024-01-26T09:33:01Z</dcterms:modified>
  <cp:category/>
</cp:coreProperties>
</file>