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Tree Diversity's Links to Bird Abundance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Jeremy A. Martin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New Mexico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Jeremy.Martin@unm.edu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Tree Diversity's Links to Bird Abundance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Diversity's Links to Bird Abundance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2024-01-26T09:33:10Z</dcterms:modified>
  <cp:category/>
</cp:coreProperties>
</file>