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Impact of AI on Climate Change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sarah.jones@berkeley.edu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Impact of AI on Climate Change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AI on Climate Change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2024-01-26T09:33:21Z</dcterms:modified>
  <cp:category/>
</cp:coreProperties>
</file>