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Dairy Diet Consumption and Cardiovascular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Amy Browning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amy.browning@berkeley.edu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Dairy Diet Consumption and Cardiovascular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Dairy Diet Consumption and Cardiovascular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2024-01-26T09:33:23Z</dcterms:modified>
  <cp:category/>
</cp:coreProperties>
</file>