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Predicting Stock Price Movements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Rochester Institute of Technology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john.smith@rit.edu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Predicting Stock Price Movements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Stock Price Movements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2024-01-26T09:33:40Z</dcterms:modified>
  <cp:category/>
</cp:coreProperties>
</file>