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Seaweed: A Sustainable Food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Marine Biology Research Center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jdoe@mbrcenter.org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Seaweed: A Sustainable Food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Seaweed: A Sustainable Food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2024-01-26T09:33:42Z</dcterms:modified>
  <cp:category/>
</cp:coreProperties>
</file>