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Spaces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 James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New York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peter.james@nyu.edu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Spaces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Spaces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2024-01-26T09:33:44Z</dcterms:modified>
  <cp:category/>
</cp:coreProperties>
</file>