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Carbon Capture and Storage: A Practical Solution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Steven Chu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chu@stanford.edu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Carbon Capture and Storage: A Practical Solution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Carbon Capture and Storage: A Practical Solution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2024-01-26T09:33:58Z</dcterms:modified>
  <cp:category/>
</cp:coreProperties>
</file>