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Change's Impact on Birds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Isabella Richards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Institute for Environmental Studies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irchards@ies.edu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Change's Impact on Birds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Change's Impact on Birds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2024-01-26T09:34:03Z</dcterms:modified>
  <cp:category/>
</cp:coreProperties>
</file>