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Solar Energy in India: Status and Future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M. R. Ramesh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Indian Institute of Science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mramesh@iisc.ac.in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Solar Energy in India: Status and Future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Energy in India: Status and Future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2024-01-26T09:34:16Z</dcterms:modified>
  <cp:category/>
</cp:coreProperties>
</file>