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Sugar Consumption and Its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Aptos (Body)"/>
              </a:rPr>
              <a:t>Dr. Emma Watson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emma.watson@harvard.edu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Sugar Consumption and Its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Consumption and Its Impact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2024-01-26T09:34:27Z</dcterms:modified>
  <cp:category/>
</cp:coreProperties>
</file>