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Fast and Accurate Language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Altaf Hamid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altaf.hamid@u.washington.edu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Fast and Accurate Language Translation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Accurate Language Translation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2024-01-26T09:34:35Z</dcterms:modified>
  <cp:category/>
</cp:coreProperties>
</file>