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Student Motivation in Online 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Johnson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sarahjohnson@berkeley.edu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Student Motivation in Online Education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Motivation in Online Education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2024-01-26T09:34:37Z</dcterms:modified>
  <cp:category/>
</cp:coreProperties>
</file>