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Sleep Rhythm: Natural Cycles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Felix D. Guerrero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Northwestern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fguerrero@northwestern.edu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Sleep Rhythm: Natural Cycles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Rhythm: Natural Cycles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2024-01-26T09:34:40Z</dcterms:modified>
  <cp:category/>
</cp:coreProperties>
</file>