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Economic Growth and Environmental Impacts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Thomas J. Coggins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EO Wilson Biodiversity Foundation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thomas.coggins@eowilsonfoundation.org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Economic Growth and Environmental Impacts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Growth and Environmental Impacts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2024-01-26T09:34:50Z</dcterms:modified>
  <cp:category/>
</cp:coreProperties>
</file>