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Improving Crop Yield: A Collaborative Effort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Alice J.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Agricultural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alicejsmith@ari.edu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Improving Crop Yield: A Collaborative Effort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Crop Yield: A Collaborative Effort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2024-01-26T09:34:52Z</dcterms:modified>
  <cp:category/>
</cp:coreProperties>
</file>