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Nanoscale Control of Crystal Growth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Chang-Yong Nam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nam@berkeley.edu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Nanoscale Control of Crystal Growth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Nanoscale Control of Crystal Growth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2024-01-26T09:35:12Z</dcterms:modified>
  <cp:category/>
</cp:coreProperties>
</file>