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Exploiting AI for Sustainable Energy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 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s.jones@berkeley.edu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Exploiting AI for Sustainable Energy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Exploiting AI for Sustainable Energy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2024-01-26T09:35:31Z</dcterms:modified>
  <cp:category/>
</cp:coreProperties>
</file>