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Parenting Styles and Child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Diana Baumrind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baumrind@berkeley.edu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Parenting Styles and Child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Parenting Styles and Child Development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2024-01-26T09:35:35Z</dcterms:modified>
  <cp:category/>
</cp:coreProperties>
</file>