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Artificial Sweeteners and Cancer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Valerie Vuolo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National Cancer Institute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valerie.vuolo@nih.gov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Artificial Sweeteners and Cancer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Sweeteners and Cancer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2024-01-26T09:35:37Z</dcterms:modified>
  <cp:category/>
</cp:coreProperties>
</file>