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AI-Driven Drug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Elijah Broughton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NVIDIA Research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ebroughton@nvidia.com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AI-Driven Drug Discovery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Drug Discovery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2024-01-26T09:35:41Z</dcterms:modified>
  <cp:category/>
</cp:coreProperties>
</file>