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Decoding Alzheimer's Mysteries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Sara Anders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Brain Health Institute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sara.anders@brainhealth.org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15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Decoding Alzheimer's Mysteries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Decoding Alzheimer's Mysteries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2024-01-26T09:35:43Z</dcterms:modified>
  <cp:category/>
</cp:coreProperties>
</file>