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Examining Factors Influencing Sustainable Agriculture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jsmith@ucdavis.edu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Examining Factors Influencing Sustainable Agriculture Practices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Factors Influencing Sustainable Agriculture Practices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2024-01-26T09:35:50Z</dcterms:modified>
  <cp:category/>
</cp:coreProperties>
</file>