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Genetic Variations in Maize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Robert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Cornell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rjones@cornell.edu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Genetic Variations in Maize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Genetic Variations in Maize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2024-01-26T09:36:11Z</dcterms:modified>
  <cp:category/>
</cp:coreProperties>
</file>